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6" r:id="rId2"/>
    <p:sldId id="348" r:id="rId3"/>
    <p:sldId id="342" r:id="rId4"/>
    <p:sldId id="343" r:id="rId5"/>
    <p:sldId id="341" r:id="rId6"/>
    <p:sldId id="331" r:id="rId7"/>
    <p:sldId id="344" r:id="rId8"/>
    <p:sldId id="345" r:id="rId9"/>
    <p:sldId id="346" r:id="rId10"/>
    <p:sldId id="347" r:id="rId11"/>
  </p:sldIdLst>
  <p:sldSz cx="9906000" cy="6858000" type="A4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145" d="100"/>
          <a:sy n="145" d="100"/>
        </p:scale>
        <p:origin x="-96" y="-13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7/06/12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7/06/12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47652" y="3962400"/>
            <a:ext cx="899002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91547" y="5181600"/>
            <a:ext cx="89154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5133975"/>
            <a:ext cx="6919192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604000" y="1600200"/>
            <a:ext cx="24765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nl-BE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91581" y="186904"/>
            <a:ext cx="949325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52060" y="3403823"/>
            <a:ext cx="435864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95300" y="3403823"/>
            <a:ext cx="435864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52060" y="228600"/>
            <a:ext cx="435864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228600"/>
            <a:ext cx="435864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489575" y="3436620"/>
            <a:ext cx="3954058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62280" y="384048"/>
            <a:ext cx="4829175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489575" y="389333"/>
            <a:ext cx="39624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415072" y="228600"/>
            <a:ext cx="2475649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415072" y="3365392"/>
            <a:ext cx="2475649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5061568" y="228600"/>
            <a:ext cx="24765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5056671" y="3365392"/>
            <a:ext cx="2475649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33872" y="1295400"/>
            <a:ext cx="18161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677150" y="1295400"/>
            <a:ext cx="18161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33872" y="3352800"/>
            <a:ext cx="18161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677150" y="3352800"/>
            <a:ext cx="18161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1004057" y="533400"/>
            <a:ext cx="3957738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1004056" y="6172200"/>
            <a:ext cx="39624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5049006" y="5334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1004056" y="33528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5049006" y="33528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1004056" y="152400"/>
            <a:ext cx="39624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5049006" y="6172200"/>
            <a:ext cx="39624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5049006" y="152400"/>
            <a:ext cx="39624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65101" y="1524001"/>
            <a:ext cx="2282567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925484" y="1524001"/>
            <a:ext cx="2282567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544816" y="1524001"/>
            <a:ext cx="2282567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7301847" y="1524001"/>
            <a:ext cx="2282567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65100" y="4495800"/>
            <a:ext cx="949325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742950" y="257665"/>
            <a:ext cx="500253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6271252" y="257665"/>
            <a:ext cx="26416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6271252" y="2432657"/>
            <a:ext cx="26416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6271252" y="4607649"/>
            <a:ext cx="26416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60400" y="3429000"/>
            <a:ext cx="2242667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286669" y="228600"/>
            <a:ext cx="602615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60400" y="228600"/>
            <a:ext cx="2242667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6438900" y="4495800"/>
            <a:ext cx="288924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286669" y="4495800"/>
            <a:ext cx="2987131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54812" y="3124200"/>
            <a:ext cx="282321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54812" y="228600"/>
            <a:ext cx="4292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5111572" y="228600"/>
            <a:ext cx="4292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567887" y="3124200"/>
            <a:ext cx="282321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580962" y="3124200"/>
            <a:ext cx="282321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304463" y="1600200"/>
            <a:ext cx="3464638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nl-BE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302000" y="4876800"/>
            <a:ext cx="34671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5368213" y="1371600"/>
            <a:ext cx="3464638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nl-BE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238250" y="1371600"/>
            <a:ext cx="3464638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nl-BE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5365750" y="4648200"/>
            <a:ext cx="34671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238250" y="4648200"/>
            <a:ext cx="34671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90600" y="294590"/>
            <a:ext cx="80899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nl-BE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6019800"/>
            <a:ext cx="80899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95300" y="2057400"/>
            <a:ext cx="8915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4876800"/>
            <a:ext cx="89154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nl-BE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nl-BE" noProof="1" smtClean="0"/>
              <a:t>Click to edit Master text styles</a:t>
            </a:r>
          </a:p>
          <a:p>
            <a:pPr lvl="1"/>
            <a:r>
              <a:rPr lang="nl-BE" noProof="1" smtClean="0"/>
              <a:t>Second level</a:t>
            </a:r>
          </a:p>
          <a:p>
            <a:pPr lvl="2"/>
            <a:r>
              <a:rPr lang="nl-BE" noProof="1" smtClean="0"/>
              <a:t>Third level</a:t>
            </a:r>
          </a:p>
          <a:p>
            <a:pPr lvl="3"/>
            <a:r>
              <a:rPr lang="nl-BE" noProof="1" smtClean="0"/>
              <a:t>Fourth level</a:t>
            </a:r>
          </a:p>
          <a:p>
            <a:pPr lvl="4"/>
            <a:r>
              <a:rPr lang="nl-BE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7/06/12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54324" y="233241"/>
            <a:ext cx="5026997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nl-BE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5950" y="3048000"/>
            <a:ext cx="37973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815392" y="4572000"/>
            <a:ext cx="8430208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393" y="5600700"/>
            <a:ext cx="84201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851866" y="2140695"/>
            <a:ext cx="24765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nl-BE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764154" y="2140695"/>
            <a:ext cx="24765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nl-BE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676442" y="2140695"/>
            <a:ext cx="24765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nl-BE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5115552" y="609601"/>
            <a:ext cx="3717299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nl-BE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155700" y="609600"/>
            <a:ext cx="371475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nl-BE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155700" y="5334000"/>
            <a:ext cx="371475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5118100" y="5334000"/>
            <a:ext cx="371475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35550" y="1676400"/>
            <a:ext cx="437515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95300" y="1676400"/>
            <a:ext cx="437515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4857750"/>
            <a:ext cx="437515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5035550" y="4857750"/>
            <a:ext cx="437515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570474" y="381000"/>
            <a:ext cx="4087876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nl-BE" i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91998" y="381000"/>
            <a:ext cx="4834128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nl-BE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570475" y="3352800"/>
            <a:ext cx="4087877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47650" y="1066800"/>
            <a:ext cx="29718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467100" y="1066800"/>
            <a:ext cx="29718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686550" y="1066800"/>
            <a:ext cx="29718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876800"/>
            <a:ext cx="29718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467100" y="4876800"/>
            <a:ext cx="29718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686550" y="4876800"/>
            <a:ext cx="29718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nl-BE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nl-BE" noProof="1" smtClean="0"/>
              <a:t>Click to edit Master text styles</a:t>
            </a:r>
          </a:p>
          <a:p>
            <a:pPr lvl="1"/>
            <a:r>
              <a:rPr lang="nl-BE" noProof="1" smtClean="0"/>
              <a:t>Second level</a:t>
            </a:r>
          </a:p>
          <a:p>
            <a:pPr lvl="2"/>
            <a:r>
              <a:rPr lang="nl-BE" noProof="1" smtClean="0"/>
              <a:t>Third level</a:t>
            </a:r>
          </a:p>
          <a:p>
            <a:pPr lvl="3"/>
            <a:r>
              <a:rPr lang="nl-BE" noProof="1" smtClean="0"/>
              <a:t>Fourth level</a:t>
            </a:r>
          </a:p>
          <a:p>
            <a:pPr lvl="4"/>
            <a:r>
              <a:rPr lang="nl-BE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72231" y="6559361"/>
            <a:ext cx="26416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7/06/12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3245291" y="6558153"/>
            <a:ext cx="503555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853488" y="6559361"/>
            <a:ext cx="9906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file://localhost/Users/didier/Desktop/banner.p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file://localhost/Users/didier/Desktop/strong.p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file://localhost/Users/didier/Desktop/protect.p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file://localhost/Users/didier/Desktop/aangepakt.p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247651" y="4724400"/>
            <a:ext cx="8990025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cap="all" baseline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pPr algn="ctr"/>
            <a:r>
              <a:rPr lang="en-US" cap="none" smtClean="0">
                <a:latin typeface="Tahoma"/>
              </a:rPr>
              <a:t>Workshop</a:t>
            </a:r>
            <a:endParaRPr lang="en-US" cap="none" dirty="0">
              <a:latin typeface="Tahoma"/>
            </a:endParaRPr>
          </a:p>
        </p:txBody>
      </p:sp>
      <p:pic>
        <p:nvPicPr>
          <p:cNvPr id="7" name="banner.png" descr="/Users/didier/Desktop/banner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83" y="1295400"/>
            <a:ext cx="3056561" cy="2971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2600" y="2819401"/>
            <a:ext cx="5200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>
                <a:latin typeface="Tahoma"/>
              </a:rPr>
              <a:t>Stelling#5</a:t>
            </a:r>
          </a:p>
          <a:p>
            <a:endParaRPr lang="nl-BE" dirty="0">
              <a:latin typeface="Tahoma"/>
            </a:endParaRPr>
          </a:p>
          <a:p>
            <a:r>
              <a:rPr lang="nl-BE" i="1" dirty="0" smtClean="0">
                <a:latin typeface="Tahoma"/>
              </a:rPr>
              <a:t>Mantelzorgers durven niet nadenken over ‘wat na de Mantelzorg’</a:t>
            </a:r>
            <a:endParaRPr lang="nl-BE" i="1" dirty="0">
              <a:latin typeface="Tahoma"/>
            </a:endParaRPr>
          </a:p>
        </p:txBody>
      </p:sp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0311" r="20311"/>
          <a:stretch>
            <a:fillRect/>
          </a:stretch>
        </p:blipFill>
        <p:spPr>
          <a:xfrm>
            <a:off x="330200" y="1295400"/>
            <a:ext cx="3475455" cy="4267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8355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De Mantelzorger in zijn natuurlijke habitat</a:t>
            </a:r>
            <a:endParaRPr lang="nl-BE" dirty="0"/>
          </a:p>
        </p:txBody>
      </p:sp>
      <p:pic>
        <p:nvPicPr>
          <p:cNvPr id="9" name="strong.png" descr="/Users/didier/Desktop/strong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685800"/>
            <a:ext cx="497157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324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Altijd paraat op te komen voor zijn ‘John Connor’</a:t>
            </a:r>
            <a:endParaRPr lang="nl-BE" dirty="0"/>
          </a:p>
        </p:txBody>
      </p:sp>
      <p:pic>
        <p:nvPicPr>
          <p:cNvPr id="8" name="protect.png" descr="/Users/didier/Desktop/protect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990600"/>
            <a:ext cx="4705350" cy="534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777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70450" y="5105400"/>
            <a:ext cx="4425950" cy="1295400"/>
          </a:xfrm>
        </p:spPr>
        <p:txBody>
          <a:bodyPr/>
          <a:lstStyle/>
          <a:p>
            <a:r>
              <a:rPr lang="nl-BE" dirty="0" smtClean="0"/>
              <a:t>Maar dikwijls zwaar aangepakt door ‘The Machines’ …</a:t>
            </a:r>
            <a:endParaRPr lang="nl-BE" dirty="0"/>
          </a:p>
        </p:txBody>
      </p:sp>
      <p:pic>
        <p:nvPicPr>
          <p:cNvPr id="4" name="aangepakt.png" descr="/Users/didier/Desktop/aangepakt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762000"/>
            <a:ext cx="532431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995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350" y="2362200"/>
            <a:ext cx="693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200" dirty="0" smtClean="0">
                <a:latin typeface="Tahoma"/>
              </a:rPr>
              <a:t>De grenzen van Mantelzorg</a:t>
            </a:r>
            <a:br>
              <a:rPr lang="nl-BE" sz="3200" dirty="0" smtClean="0">
                <a:latin typeface="Tahoma"/>
              </a:rPr>
            </a:br>
            <a:r>
              <a:rPr lang="nl-BE" sz="3200" dirty="0" smtClean="0">
                <a:latin typeface="Tahoma"/>
              </a:rPr>
              <a:t>&amp;</a:t>
            </a:r>
          </a:p>
          <a:p>
            <a:pPr algn="ctr"/>
            <a:r>
              <a:rPr lang="nl-BE" sz="3200" dirty="0" smtClean="0">
                <a:latin typeface="Tahoma"/>
              </a:rPr>
              <a:t>Wat na de Mantelzorg?</a:t>
            </a:r>
          </a:p>
          <a:p>
            <a:pPr algn="ctr"/>
            <a:endParaRPr lang="nl-BE" sz="2400" dirty="0" smtClean="0">
              <a:latin typeface="Tahoma"/>
            </a:endParaRPr>
          </a:p>
          <a:p>
            <a:pPr algn="ctr"/>
            <a:r>
              <a:rPr lang="nl-BE" sz="2000" i="1" dirty="0" smtClean="0">
                <a:latin typeface="Tahoma"/>
              </a:rPr>
              <a:t>in vijf stellingen …</a:t>
            </a:r>
            <a:endParaRPr lang="nl-BE" sz="2000" i="1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>
            <a:off x="660400" y="1447800"/>
            <a:ext cx="3044199" cy="3733800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044950" y="2819401"/>
            <a:ext cx="5448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>
                <a:latin typeface="Tahoma"/>
              </a:rPr>
              <a:t>Stelling#1</a:t>
            </a:r>
          </a:p>
          <a:p>
            <a:endParaRPr lang="nl-BE" dirty="0">
              <a:latin typeface="Tahoma"/>
            </a:endParaRPr>
          </a:p>
          <a:p>
            <a:r>
              <a:rPr lang="nl-BE" i="1" dirty="0" smtClean="0">
                <a:latin typeface="Tahoma"/>
              </a:rPr>
              <a:t>Mantelzorgers brengen zware offers </a:t>
            </a:r>
            <a:r>
              <a:rPr lang="nl-BE" i="1" dirty="0">
                <a:latin typeface="Tahoma"/>
              </a:rPr>
              <a:t>op sociaal, financieel, emotioneel en professioneel </a:t>
            </a:r>
            <a:r>
              <a:rPr lang="nl-BE" i="1" dirty="0" smtClean="0">
                <a:latin typeface="Tahoma"/>
              </a:rPr>
              <a:t>gebied</a:t>
            </a:r>
            <a:endParaRPr lang="nl-BE" dirty="0">
              <a:latin typeface="Tahom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4950" y="2819401"/>
            <a:ext cx="5448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>
                <a:latin typeface="Tahoma"/>
              </a:rPr>
              <a:t>Stelling#2</a:t>
            </a:r>
          </a:p>
          <a:p>
            <a:endParaRPr lang="nl-BE" dirty="0">
              <a:latin typeface="Tahoma"/>
            </a:endParaRPr>
          </a:p>
          <a:p>
            <a:r>
              <a:rPr lang="nl-BE" i="1" dirty="0" smtClean="0">
                <a:latin typeface="Tahoma"/>
              </a:rPr>
              <a:t>Mantelzorgers worden niet ernstig genomen door overheid en professionele hulpverleners</a:t>
            </a:r>
            <a:endParaRPr lang="nl-BE" i="1" dirty="0">
              <a:latin typeface="Tahoma"/>
            </a:endParaRPr>
          </a:p>
        </p:txBody>
      </p:sp>
      <p:pic>
        <p:nvPicPr>
          <p:cNvPr id="7" name="j0313970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410" r="12410"/>
          <a:stretch>
            <a:fillRect/>
          </a:stretch>
        </p:blipFill>
        <p:spPr>
          <a:xfrm>
            <a:off x="330200" y="990601"/>
            <a:ext cx="3595798" cy="4414959"/>
          </a:xfrm>
        </p:spPr>
      </p:pic>
    </p:spTree>
    <p:extLst>
      <p:ext uri="{BB962C8B-B14F-4D97-AF65-F5344CB8AC3E}">
        <p14:creationId xmlns:p14="http://schemas.microsoft.com/office/powerpoint/2010/main" val="33556526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0050" y="2819400"/>
            <a:ext cx="52006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>
                <a:latin typeface="Tahoma"/>
              </a:rPr>
              <a:t>Stelling#3</a:t>
            </a:r>
          </a:p>
          <a:p>
            <a:endParaRPr lang="nl-BE" dirty="0">
              <a:latin typeface="Tahoma"/>
            </a:endParaRPr>
          </a:p>
          <a:p>
            <a:r>
              <a:rPr lang="nl-BE" i="1" dirty="0" smtClean="0">
                <a:latin typeface="Tahoma"/>
              </a:rPr>
              <a:t>Mantelzorgers (en hun beschermeling) worden ‘gemedenen’ en ‘vergeten’ door familie en vrienden</a:t>
            </a:r>
            <a:endParaRPr lang="nl-BE" i="1" dirty="0">
              <a:latin typeface="Tahoma"/>
            </a:endParaRPr>
          </a:p>
        </p:txBody>
      </p:sp>
      <p:pic>
        <p:nvPicPr>
          <p:cNvPr id="5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20" b="120"/>
          <a:stretch>
            <a:fillRect/>
          </a:stretch>
        </p:blipFill>
        <p:spPr>
          <a:xfrm>
            <a:off x="296981" y="1219201"/>
            <a:ext cx="3665419" cy="4500441"/>
          </a:xfrm>
          <a:prstGeom prst="rect">
            <a:avLst/>
          </a:prstGeom>
          <a:noFill/>
          <a:ln w="3175" cap="sq" cmpd="sng" algn="ctr">
            <a:noFill/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3957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4950" y="2819400"/>
            <a:ext cx="5448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latin typeface="Tahoma"/>
              </a:rPr>
              <a:t>Stelling#4</a:t>
            </a:r>
          </a:p>
          <a:p>
            <a:endParaRPr lang="nl-BE" dirty="0">
              <a:latin typeface="Tahoma"/>
            </a:endParaRPr>
          </a:p>
          <a:p>
            <a:r>
              <a:rPr lang="nl-BE" i="1" dirty="0">
                <a:latin typeface="Tahoma"/>
              </a:rPr>
              <a:t>Mantelzorgers staan vaak alleen en kunnen zelf nergens terecht voor steun en hulp in moeilijke tijden</a:t>
            </a:r>
          </a:p>
        </p:txBody>
      </p:sp>
      <p:pic>
        <p:nvPicPr>
          <p:cNvPr id="5" name="mnts-sk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5301" y="1219201"/>
            <a:ext cx="3402608" cy="418782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0990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125</Words>
  <Application>Microsoft Macintosh PowerPoint</Application>
  <PresentationFormat>A4 Paper (210x297 mm)</PresentationFormat>
  <Paragraphs>33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Classic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2012-06-07T21:22:39Z</dcterms:modified>
</cp:coreProperties>
</file>